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49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DESSAU RD / CRYSTAL BEND DR
Intersection ID: 5166976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49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DESSAU RD / CRYSTAL BEND DR
Intersection ID: 5166976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49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DESSAU RD / CRYSTAL BEND DR
Intersection ID: 5166976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49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DESSAU RD / CRYSTAL BEND DR
Intersection ID: 5166976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